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0" r:id="rId4"/>
    <p:sldId id="271" r:id="rId5"/>
    <p:sldId id="272" r:id="rId6"/>
    <p:sldId id="273" r:id="rId7"/>
    <p:sldId id="274" r:id="rId8"/>
    <p:sldId id="275" r:id="rId9"/>
    <p:sldId id="268" r:id="rId10"/>
    <p:sldId id="26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6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4 2803 AS Powerpoint 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7553"/>
            <a:ext cx="9143999" cy="57346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6586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530548"/>
            <a:ext cx="9144000" cy="667005"/>
          </a:xfrm>
        </p:spPr>
        <p:txBody>
          <a:bodyPr>
            <a:normAutofit/>
          </a:bodyPr>
          <a:lstStyle>
            <a:lvl1pPr algn="ctr">
              <a:defRPr sz="3800" i="0">
                <a:solidFill>
                  <a:srgbClr val="65868B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563507" y="4108677"/>
            <a:ext cx="1" cy="314467"/>
          </a:xfrm>
          <a:prstGeom prst="line">
            <a:avLst/>
          </a:prstGeom>
          <a:ln>
            <a:solidFill>
              <a:srgbClr val="EF6F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563508" y="4530086"/>
            <a:ext cx="1" cy="314467"/>
          </a:xfrm>
          <a:prstGeom prst="line">
            <a:avLst/>
          </a:prstGeom>
          <a:ln>
            <a:solidFill>
              <a:srgbClr val="EF6F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2" hasCustomPrompt="1"/>
          </p:nvPr>
        </p:nvSpPr>
        <p:spPr>
          <a:xfrm>
            <a:off x="4564063" y="4048125"/>
            <a:ext cx="4579937" cy="3825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65868B"/>
                </a:solidFill>
              </a:defRPr>
            </a:lvl1pPr>
          </a:lstStyle>
          <a:p>
            <a:pPr lvl="0"/>
            <a:r>
              <a:rPr lang="en-GB" dirty="0" smtClean="0"/>
              <a:t>Role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13" hasCustomPrompt="1"/>
          </p:nvPr>
        </p:nvSpPr>
        <p:spPr>
          <a:xfrm>
            <a:off x="4564063" y="4530725"/>
            <a:ext cx="4579937" cy="3143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3858A"/>
                </a:solidFill>
              </a:defRPr>
            </a:lvl1pPr>
          </a:lstStyle>
          <a:p>
            <a:pPr lvl="0"/>
            <a:r>
              <a:rPr lang="en-GB" sz="1400" dirty="0" smtClean="0"/>
              <a:t>Date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-14288" y="4048125"/>
            <a:ext cx="4578351" cy="382588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63858A"/>
                </a:solidFill>
                <a:latin typeface="+mj-lt"/>
              </a:defRPr>
            </a:lvl1pPr>
          </a:lstStyle>
          <a:p>
            <a:pPr lvl="0"/>
            <a:r>
              <a:rPr lang="en-GB" sz="2000" dirty="0" smtClean="0"/>
              <a:t>Speaker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-14288" y="4530725"/>
            <a:ext cx="4578351" cy="3143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63858A"/>
                </a:solidFill>
              </a:defRPr>
            </a:lvl1pPr>
          </a:lstStyle>
          <a:p>
            <a:pPr lvl="0"/>
            <a:r>
              <a:rPr lang="en-GB" sz="1400" dirty="0" smtClean="0"/>
              <a:t>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64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4 2803 AS Powerpoint templat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5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4 2803 AS Powerpoint templat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9069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4 2803 AS Powerpoint templat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9069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 2803 AS Powerpoint templat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6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4 2803 AS Powerpoint templat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7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 2803 AS Powerpoint templat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2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4 2803 AS Powerpoint templat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558" y="1677140"/>
            <a:ext cx="2522175" cy="16677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40144" y="16771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558" y="3444326"/>
            <a:ext cx="2522175" cy="23476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274638"/>
            <a:ext cx="8229600" cy="85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4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4 2803 AS Powerpoint templat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558" y="1677140"/>
            <a:ext cx="2522175" cy="16677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40144" y="16771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558" y="3444326"/>
            <a:ext cx="2522175" cy="23476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274638"/>
            <a:ext cx="8229600" cy="85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9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4 2803 AS Powerpoint templat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558" y="1677140"/>
            <a:ext cx="2522175" cy="16677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40144" y="16771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558" y="3444326"/>
            <a:ext cx="2522175" cy="23476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8229600" cy="85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4 2803 AS Powerpoint template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3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5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9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F64C-1ECB-44A8-B7EF-E0459DFF98F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6ECF-6900-4181-B8BF-4FE0185E4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3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9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5977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F6F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700" b="0" kern="1200">
          <a:solidFill>
            <a:srgbClr val="59777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rgbClr val="5977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rgbClr val="5977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rgbClr val="5977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" y="3406118"/>
            <a:ext cx="9143999" cy="14934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 smtClean="0"/>
              <a:t>Creating strong and healthy places to live, work and play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EF6F2C"/>
                </a:solidFill>
                <a:latin typeface="Calibri Light" panose="020F0302020204030204" pitchFamily="34" charset="0"/>
              </a:rPr>
              <a:t>Introducing changes in the weather</a:t>
            </a:r>
          </a:p>
          <a:p>
            <a:endParaRPr lang="en-GB" sz="3500" dirty="0" smtClean="0"/>
          </a:p>
          <a:p>
            <a:endParaRPr lang="en-GB" sz="35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" y="2776284"/>
            <a:ext cx="9144000" cy="667005"/>
          </a:xfrm>
        </p:spPr>
        <p:txBody>
          <a:bodyPr>
            <a:noAutofit/>
          </a:bodyPr>
          <a:lstStyle/>
          <a:p>
            <a:r>
              <a:rPr lang="en-GB" sz="5000" b="1" dirty="0" smtClean="0">
                <a:latin typeface="Calibri Light" panose="020F0302020204030204" pitchFamily="34" charset="0"/>
              </a:rPr>
              <a:t>Climate Ready Places</a:t>
            </a:r>
            <a:endParaRPr lang="en-GB" sz="5000" b="1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45" y="574147"/>
            <a:ext cx="1726287" cy="9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0359" y="596766"/>
            <a:ext cx="2482925" cy="1722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0" y="597999"/>
            <a:ext cx="200690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96" y="2758222"/>
            <a:ext cx="2921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96" y="3217764"/>
            <a:ext cx="3175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196" y="3639467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0638" y="2695571"/>
            <a:ext cx="390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dirty="0" err="1">
                <a:solidFill>
                  <a:srgbClr val="59777D"/>
                </a:solidFill>
              </a:rPr>
              <a:t>adaptationscotland@sniffer.org.uk</a:t>
            </a:r>
            <a:endParaRPr lang="en-GB" sz="2000" dirty="0">
              <a:solidFill>
                <a:srgbClr val="5977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0638" y="3133524"/>
            <a:ext cx="390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59777D"/>
                </a:solidFill>
              </a:rPr>
              <a:t>@</a:t>
            </a:r>
            <a:r>
              <a:rPr lang="en-GB" sz="2000" dirty="0" err="1" smtClean="0">
                <a:solidFill>
                  <a:srgbClr val="59777D"/>
                </a:solidFill>
              </a:rPr>
              <a:t>adaptationscotland</a:t>
            </a:r>
            <a:endParaRPr lang="en-GB" sz="2000" dirty="0">
              <a:solidFill>
                <a:srgbClr val="5977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0638" y="3559037"/>
            <a:ext cx="390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dirty="0" err="1" smtClean="0">
                <a:solidFill>
                  <a:srgbClr val="59777D"/>
                </a:solidFill>
              </a:rPr>
              <a:t>www.adaptationscotland.org.uk</a:t>
            </a:r>
            <a:endParaRPr lang="en-GB" sz="2000" dirty="0">
              <a:solidFill>
                <a:srgbClr val="5977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4651" y="4863868"/>
            <a:ext cx="6318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© Crown Copyright 2016. Contains public sector information licensed under the Open Government Licence v3.0. http://www.gov.scot/CrownCopyright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Scottish 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Charity No SC022375, Company No SC149513. Registered in Edinburgh. Registered Office: 1 Exchange Crescent, Conference Square, Edinburgh, EH3 8UL 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1" b="66773"/>
          <a:stretch/>
        </p:blipFill>
        <p:spPr>
          <a:xfrm>
            <a:off x="2440356" y="1045028"/>
            <a:ext cx="4468443" cy="42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0" b="65503"/>
          <a:stretch/>
        </p:blipFill>
        <p:spPr>
          <a:xfrm>
            <a:off x="2293258" y="1190174"/>
            <a:ext cx="4767221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" t="32805" r="50001" b="32697"/>
          <a:stretch/>
        </p:blipFill>
        <p:spPr>
          <a:xfrm>
            <a:off x="2309727" y="870857"/>
            <a:ext cx="4523267" cy="4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34498" b="30793"/>
          <a:stretch/>
        </p:blipFill>
        <p:spPr>
          <a:xfrm>
            <a:off x="2293256" y="1001485"/>
            <a:ext cx="4882527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9" r="53163"/>
          <a:stretch/>
        </p:blipFill>
        <p:spPr>
          <a:xfrm>
            <a:off x="2454870" y="1349828"/>
            <a:ext cx="4410388" cy="37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8" t="67302"/>
          <a:stretch/>
        </p:blipFill>
        <p:spPr>
          <a:xfrm>
            <a:off x="1959429" y="827313"/>
            <a:ext cx="5147949" cy="46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0"/>
            <a:ext cx="734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1" b="66773"/>
          <a:stretch/>
        </p:blipFill>
        <p:spPr>
          <a:xfrm>
            <a:off x="2195536" y="1533430"/>
            <a:ext cx="2536122" cy="2400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7" y="502914"/>
            <a:ext cx="2926086" cy="58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Climate Ready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McAllister</dc:creator>
  <cp:lastModifiedBy>Sophie Turner</cp:lastModifiedBy>
  <cp:revision>6</cp:revision>
  <dcterms:created xsi:type="dcterms:W3CDTF">2017-01-26T12:34:09Z</dcterms:created>
  <dcterms:modified xsi:type="dcterms:W3CDTF">2017-02-24T14:26:05Z</dcterms:modified>
</cp:coreProperties>
</file>